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9" r:id="rId4"/>
    <p:sldId id="297" r:id="rId5"/>
    <p:sldId id="30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4A3-6011-493C-9158-0F453ED6E082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6675-ABEA-4AD6-8C6A-92283F91B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91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4A3-6011-493C-9158-0F453ED6E082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6675-ABEA-4AD6-8C6A-92283F91B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62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4A3-6011-493C-9158-0F453ED6E082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6675-ABEA-4AD6-8C6A-92283F91B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56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4A3-6011-493C-9158-0F453ED6E082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6675-ABEA-4AD6-8C6A-92283F91B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5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4A3-6011-493C-9158-0F453ED6E082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6675-ABEA-4AD6-8C6A-92283F91B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03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4A3-6011-493C-9158-0F453ED6E082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6675-ABEA-4AD6-8C6A-92283F91B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5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4A3-6011-493C-9158-0F453ED6E082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6675-ABEA-4AD6-8C6A-92283F91B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34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4A3-6011-493C-9158-0F453ED6E082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6675-ABEA-4AD6-8C6A-92283F91B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21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4A3-6011-493C-9158-0F453ED6E082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6675-ABEA-4AD6-8C6A-92283F91B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2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4A3-6011-493C-9158-0F453ED6E082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6675-ABEA-4AD6-8C6A-92283F91B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98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54A3-6011-493C-9158-0F453ED6E082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86675-ABEA-4AD6-8C6A-92283F91B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219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54A3-6011-493C-9158-0F453ED6E082}" type="datetimeFigureOut">
              <a:rPr lang="cs-CZ" smtClean="0"/>
              <a:t>14.06.2019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86675-ABEA-4AD6-8C6A-92283F91B3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40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Sarka</a:t>
            </a:r>
            <a:r>
              <a:rPr lang="en-US" dirty="0"/>
              <a:t> valley</a:t>
            </a:r>
            <a:br>
              <a:rPr lang="en-US" dirty="0"/>
            </a:br>
            <a:r>
              <a:rPr lang="en-US" dirty="0"/>
              <a:t>p</a:t>
            </a:r>
            <a:r>
              <a:rPr lang="cs-CZ" dirty="0" err="1"/>
              <a:t>rezentace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(Shrnutí)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69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7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96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9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19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4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5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65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2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Stavební záměr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224 </a:t>
            </a:r>
            <a:r>
              <a:rPr lang="cs-CZ" dirty="0"/>
              <a:t>bytů (převážně 4kk + 5kk)</a:t>
            </a:r>
            <a:endParaRPr lang="en-US" dirty="0"/>
          </a:p>
          <a:p>
            <a:r>
              <a:rPr lang="en-US" dirty="0"/>
              <a:t>6 </a:t>
            </a:r>
            <a:r>
              <a:rPr lang="cs-CZ" dirty="0"/>
              <a:t>rodinných domů</a:t>
            </a:r>
            <a:endParaRPr lang="en-US" dirty="0"/>
          </a:p>
          <a:p>
            <a:r>
              <a:rPr lang="en-US" dirty="0"/>
              <a:t>453 </a:t>
            </a:r>
            <a:r>
              <a:rPr lang="cs-CZ" dirty="0"/>
              <a:t>podzemních parkovacích stání</a:t>
            </a:r>
            <a:endParaRPr lang="en-US" dirty="0"/>
          </a:p>
          <a:p>
            <a:r>
              <a:rPr lang="cs-CZ" dirty="0"/>
              <a:t>Celkem</a:t>
            </a:r>
            <a:r>
              <a:rPr lang="en-US" dirty="0"/>
              <a:t> = 38.000 </a:t>
            </a:r>
            <a:r>
              <a:rPr lang="cs-CZ" dirty="0"/>
              <a:t>m2 podlažních ploch</a:t>
            </a:r>
          </a:p>
          <a:p>
            <a:r>
              <a:rPr lang="cs-CZ"/>
              <a:t>Podlažnost do 5+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8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1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16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70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23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41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15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00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53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1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8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konce léta 2018 bude podána žádost o územní rozhodnutí</a:t>
            </a:r>
          </a:p>
          <a:p>
            <a:r>
              <a:rPr lang="cs-CZ" dirty="0"/>
              <a:t>V roce 2019 chce investor získat stavební povolení</a:t>
            </a:r>
            <a:endParaRPr lang="en-US" dirty="0"/>
          </a:p>
          <a:p>
            <a:r>
              <a:rPr lang="cs-CZ" dirty="0"/>
              <a:t>Délka výstavby</a:t>
            </a:r>
            <a:r>
              <a:rPr lang="en-US" dirty="0"/>
              <a:t> 36 m</a:t>
            </a:r>
            <a:r>
              <a:rPr lang="cs-CZ" dirty="0" err="1"/>
              <a:t>ěsíců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858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27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53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32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40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06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86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98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21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11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Přislíbeno městské části Praha 6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Veřejná mateřská škola (2 třídy, kapacita celkem 50 dětí)</a:t>
            </a:r>
            <a:endParaRPr lang="en-US" dirty="0"/>
          </a:p>
          <a:p>
            <a:r>
              <a:rPr lang="cs-CZ" dirty="0"/>
              <a:t>Komunitní centrum</a:t>
            </a:r>
            <a:endParaRPr lang="en-US" dirty="0"/>
          </a:p>
          <a:p>
            <a:r>
              <a:rPr lang="cs-CZ" dirty="0"/>
              <a:t>Kavárna</a:t>
            </a:r>
            <a:endParaRPr lang="en-US" dirty="0"/>
          </a:p>
          <a:p>
            <a:r>
              <a:rPr lang="cs-CZ" dirty="0"/>
              <a:t>Obchůdek</a:t>
            </a:r>
            <a:endParaRPr lang="en-US" dirty="0"/>
          </a:p>
          <a:p>
            <a:r>
              <a:rPr lang="en-US" dirty="0"/>
              <a:t>Re</a:t>
            </a:r>
            <a:r>
              <a:rPr lang="cs-CZ" dirty="0"/>
              <a:t>vitalizace přilehlého parku a předání Praze 6 do správy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35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80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820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71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2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Schéma na snímku č.21</a:t>
            </a:r>
            <a:r>
              <a:rPr lang="en-US" dirty="0"/>
              <a:t> 21</a:t>
            </a:r>
          </a:p>
          <a:p>
            <a:r>
              <a:rPr lang="cs-CZ" dirty="0"/>
              <a:t>Doprava dle nedávné studie</a:t>
            </a:r>
            <a:endParaRPr lang="en-US" dirty="0"/>
          </a:p>
          <a:p>
            <a:pPr lvl="1"/>
            <a:r>
              <a:rPr lang="en-US" dirty="0"/>
              <a:t>TSK (</a:t>
            </a:r>
            <a:r>
              <a:rPr lang="en-US" dirty="0" err="1"/>
              <a:t>technická</a:t>
            </a:r>
            <a:r>
              <a:rPr lang="en-US" dirty="0"/>
              <a:t> </a:t>
            </a:r>
            <a:r>
              <a:rPr lang="en-US" dirty="0" err="1"/>
              <a:t>správa</a:t>
            </a:r>
            <a:r>
              <a:rPr lang="en-US" dirty="0"/>
              <a:t> </a:t>
            </a:r>
            <a:r>
              <a:rPr lang="en-US" dirty="0" err="1"/>
              <a:t>komunikací</a:t>
            </a:r>
            <a:r>
              <a:rPr lang="en-US" dirty="0"/>
              <a:t>)</a:t>
            </a:r>
            <a:r>
              <a:rPr lang="cs-CZ" dirty="0"/>
              <a:t> nyní: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102 </a:t>
            </a:r>
            <a:r>
              <a:rPr lang="cs-CZ" dirty="0"/>
              <a:t>přijíždějících aut ve špičce do areálu</a:t>
            </a:r>
            <a:endParaRPr lang="en-US" dirty="0"/>
          </a:p>
          <a:p>
            <a:pPr lvl="2"/>
            <a:r>
              <a:rPr lang="en-US" dirty="0"/>
              <a:t>25 </a:t>
            </a:r>
            <a:r>
              <a:rPr lang="cs-CZ" dirty="0"/>
              <a:t>aut vyjíždějících z areálu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cs-CZ" dirty="0"/>
              <a:t>Předpoklad(???):</a:t>
            </a:r>
            <a:endParaRPr lang="en-US" dirty="0"/>
          </a:p>
          <a:p>
            <a:pPr lvl="2"/>
            <a:r>
              <a:rPr lang="en-US" dirty="0"/>
              <a:t>62 </a:t>
            </a:r>
            <a:r>
              <a:rPr lang="cs-CZ" dirty="0"/>
              <a:t>aut ven </a:t>
            </a:r>
            <a:endParaRPr lang="en-US" dirty="0"/>
          </a:p>
          <a:p>
            <a:pPr lvl="2"/>
            <a:r>
              <a:rPr lang="en-US" dirty="0"/>
              <a:t>66</a:t>
            </a:r>
            <a:r>
              <a:rPr lang="cs-CZ" dirty="0"/>
              <a:t> zpět</a:t>
            </a:r>
            <a:endParaRPr lang="en-US" dirty="0"/>
          </a:p>
          <a:p>
            <a:r>
              <a:rPr lang="cs-CZ" dirty="0"/>
              <a:t>Doprava vedena ulicí Vokovická</a:t>
            </a:r>
            <a:endParaRPr lang="en-US" dirty="0"/>
          </a:p>
          <a:p>
            <a:r>
              <a:rPr lang="cs-CZ" dirty="0"/>
              <a:t>Místostarosta Polách a developer chtějí druhý výjezd okolo </a:t>
            </a:r>
            <a:r>
              <a:rPr lang="cs-CZ" dirty="0" err="1"/>
              <a:t>Cube</a:t>
            </a:r>
            <a:r>
              <a:rPr lang="cs-CZ" dirty="0"/>
              <a:t>/</a:t>
            </a:r>
            <a:r>
              <a:rPr lang="cs-CZ" dirty="0" err="1"/>
              <a:t>Koospol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13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8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5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429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134</Words>
  <Application>Microsoft Office PowerPoint</Application>
  <PresentationFormat>Širokoúhlá obrazovka</PresentationFormat>
  <Paragraphs>29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Motiv Office</vt:lpstr>
      <vt:lpstr>Sarka valley prezentace (Shrnutí) </vt:lpstr>
      <vt:lpstr>Stavební záměr</vt:lpstr>
      <vt:lpstr>Harmonogram </vt:lpstr>
      <vt:lpstr>Přislíbeno městské části Praha 6</vt:lpstr>
      <vt:lpstr>Doprava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Sarka valley prezentace</dc:title>
  <dc:creator>Zuzana Chudoba</dc:creator>
  <cp:lastModifiedBy>Irenka</cp:lastModifiedBy>
  <cp:revision>9</cp:revision>
  <dcterms:created xsi:type="dcterms:W3CDTF">2018-06-21T19:37:32Z</dcterms:created>
  <dcterms:modified xsi:type="dcterms:W3CDTF">2019-06-14T12:41:50Z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50d4c88-3773-4a01-8567-b4ed9ea2ad09_Enabled">
    <vt:lpwstr>True</vt:lpwstr>
  </property>
  <property fmtid="{D5CDD505-2E9C-101B-9397-08002B2CF9AE}" pid="3" name="MSIP_Label_450d4c88-3773-4a01-8567-b4ed9ea2ad09_SiteId">
    <vt:lpwstr>de5d17d0-fbc2-4c29-b0f7-d6685b6c3ef0</vt:lpwstr>
  </property>
  <property fmtid="{D5CDD505-2E9C-101B-9397-08002B2CF9AE}" pid="4" name="MSIP_Label_450d4c88-3773-4a01-8567-b4ed9ea2ad09_Ref">
    <vt:lpwstr>https://api.informationprotection.azure.com/api/de5d17d0-fbc2-4c29-b0f7-d6685b6c3ef0</vt:lpwstr>
  </property>
  <property fmtid="{D5CDD505-2E9C-101B-9397-08002B2CF9AE}" pid="5" name="MSIP_Label_450d4c88-3773-4a01-8567-b4ed9ea2ad09_SetBy">
    <vt:lpwstr>zuzana.chudoba@yit.cz</vt:lpwstr>
  </property>
  <property fmtid="{D5CDD505-2E9C-101B-9397-08002B2CF9AE}" pid="6" name="MSIP_Label_450d4c88-3773-4a01-8567-b4ed9ea2ad09_SetDate">
    <vt:lpwstr>2018-06-21T22:19:03.6645759+02:00</vt:lpwstr>
  </property>
  <property fmtid="{D5CDD505-2E9C-101B-9397-08002B2CF9AE}" pid="7" name="MSIP_Label_450d4c88-3773-4a01-8567-b4ed9ea2ad09_Name">
    <vt:lpwstr>Internal</vt:lpwstr>
  </property>
  <property fmtid="{D5CDD505-2E9C-101B-9397-08002B2CF9AE}" pid="8" name="MSIP_Label_450d4c88-3773-4a01-8567-b4ed9ea2ad09_Application">
    <vt:lpwstr>Microsoft Azure Information Protection</vt:lpwstr>
  </property>
  <property fmtid="{D5CDD505-2E9C-101B-9397-08002B2CF9AE}" pid="9" name="MSIP_Label_450d4c88-3773-4a01-8567-b4ed9ea2ad09_Extended_MSFT_Method">
    <vt:lpwstr>Automatic</vt:lpwstr>
  </property>
  <property fmtid="{D5CDD505-2E9C-101B-9397-08002B2CF9AE}" pid="10" name="Sensitivity">
    <vt:lpwstr>Internal</vt:lpwstr>
  </property>
</Properties>
</file>